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50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97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259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7248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312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506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668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66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988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9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9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54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72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920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95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60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23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1895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5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D1BE38-5242-4B45-B24E-4FEB72EAC7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F665D7-718A-48AA-9740-CCED8943D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>
            <a:normAutofit/>
          </a:bodyPr>
          <a:lstStyle/>
          <a:p>
            <a:r>
              <a:rPr lang="en-US" b="1" dirty="0"/>
              <a:t>Student Pics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ED982D-21B6-49E3-9A06-F9D1D33AC0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>
            <a:normAutofit/>
          </a:bodyPr>
          <a:lstStyle/>
          <a:p>
            <a:r>
              <a:rPr lang="en-US" sz="2800" b="1" dirty="0"/>
              <a:t>Filmic Techniques</a:t>
            </a:r>
          </a:p>
        </p:txBody>
      </p:sp>
    </p:spTree>
    <p:extLst>
      <p:ext uri="{BB962C8B-B14F-4D97-AF65-F5344CB8AC3E}">
        <p14:creationId xmlns:p14="http://schemas.microsoft.com/office/powerpoint/2010/main" val="317287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30E5E-416C-4D51-BAC2-28C8B642C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843" y="2328427"/>
            <a:ext cx="3382638" cy="1370605"/>
          </a:xfrm>
        </p:spPr>
        <p:txBody>
          <a:bodyPr>
            <a:noAutofit/>
          </a:bodyPr>
          <a:lstStyle/>
          <a:p>
            <a:pPr algn="l"/>
            <a:r>
              <a:rPr lang="en-US" sz="4400" b="1" dirty="0"/>
              <a:t>Can you guess the technique that student directors tried to capture in their images?</a:t>
            </a:r>
          </a:p>
        </p:txBody>
      </p:sp>
      <p:pic>
        <p:nvPicPr>
          <p:cNvPr id="5" name="Content Placeholder 4" descr="A close up of a chair&#10;&#10;Description automatically generated">
            <a:extLst>
              <a:ext uri="{FF2B5EF4-FFF2-40B4-BE49-F238E27FC236}">
                <a16:creationId xmlns:a16="http://schemas.microsoft.com/office/drawing/2014/main" id="{35036B26-D517-4CD8-B60E-CEE6976EC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759" y="643466"/>
            <a:ext cx="4002362" cy="514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70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in a chair&#10;&#10;Description automatically generated">
            <a:extLst>
              <a:ext uri="{FF2B5EF4-FFF2-40B4-BE49-F238E27FC236}">
                <a16:creationId xmlns:a16="http://schemas.microsoft.com/office/drawing/2014/main" id="{363579A6-9D27-40E5-B89C-98B3BD683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7" y="539835"/>
            <a:ext cx="5208997" cy="57732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23083E0-2970-4C91-9D54-02C05ADE89B2}"/>
              </a:ext>
            </a:extLst>
          </p:cNvPr>
          <p:cNvSpPr/>
          <p:nvPr/>
        </p:nvSpPr>
        <p:spPr>
          <a:xfrm>
            <a:off x="380587" y="539835"/>
            <a:ext cx="30715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60000" endA="900" endPos="58000" dir="5400000" sy="-100000" algn="bl" rotWithShape="0"/>
                </a:effectLst>
                <a:latin typeface="Arial Black" panose="020B0A04020102020204" pitchFamily="34" charset="0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082262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room&#10;&#10;Description automatically generated">
            <a:extLst>
              <a:ext uri="{FF2B5EF4-FFF2-40B4-BE49-F238E27FC236}">
                <a16:creationId xmlns:a16="http://schemas.microsoft.com/office/drawing/2014/main" id="{919D88B9-6D07-479A-96B4-F69BCC7A7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002" y="409678"/>
            <a:ext cx="4575996" cy="60386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803D68-3C3D-4DD6-BE6E-6C09B46634D5}"/>
              </a:ext>
            </a:extLst>
          </p:cNvPr>
          <p:cNvSpPr/>
          <p:nvPr/>
        </p:nvSpPr>
        <p:spPr>
          <a:xfrm>
            <a:off x="380587" y="539835"/>
            <a:ext cx="30715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60000" endA="900" endPos="58000" dir="5400000" sy="-100000" algn="bl" rotWithShape="0"/>
                </a:effectLst>
                <a:latin typeface="Arial Black" panose="020B0A04020102020204" pitchFamily="34" charset="0"/>
              </a:rPr>
              <a:t>2</a:t>
            </a:r>
            <a:r>
              <a:rPr lang="en-US" sz="5400" b="1" cap="none" spc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60000" endA="900" endPos="58000" dir="5400000" sy="-100000" algn="bl" rotWithShape="0"/>
                </a:effectLst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9099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81F6EC1F-8842-49C1-AD8E-C009BDC02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88" y="1023435"/>
            <a:ext cx="10216403" cy="45451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D8254C-69F4-4CBF-AB15-6102A14C6354}"/>
              </a:ext>
            </a:extLst>
          </p:cNvPr>
          <p:cNvSpPr/>
          <p:nvPr/>
        </p:nvSpPr>
        <p:spPr>
          <a:xfrm>
            <a:off x="380587" y="539835"/>
            <a:ext cx="30715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60000" endA="900" endPos="58000" dir="5400000" sy="-100000" algn="bl" rotWithShape="0"/>
                </a:effectLst>
                <a:latin typeface="Arial Black" panose="020B0A04020102020204" pitchFamily="34" charset="0"/>
              </a:rPr>
              <a:t>3</a:t>
            </a:r>
            <a:r>
              <a:rPr lang="en-US" sz="5400" b="1" cap="none" spc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60000" endA="900" endPos="58000" dir="5400000" sy="-100000" algn="bl" rotWithShape="0"/>
                </a:effectLst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0166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0A5CC348-CE3A-44FA-A3D2-F02BDD9D5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856" y="651415"/>
            <a:ext cx="4135710" cy="55551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C7E94D-9012-493D-8149-029B35E75E90}"/>
              </a:ext>
            </a:extLst>
          </p:cNvPr>
          <p:cNvSpPr/>
          <p:nvPr/>
        </p:nvSpPr>
        <p:spPr>
          <a:xfrm>
            <a:off x="380587" y="539835"/>
            <a:ext cx="30715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60000" endA="900" endPos="58000" dir="5400000" sy="-100000" algn="bl" rotWithShape="0"/>
                </a:effectLst>
                <a:latin typeface="Arial Black" panose="020B0A04020102020204" pitchFamily="34" charset="0"/>
              </a:rPr>
              <a:t>4</a:t>
            </a:r>
            <a:r>
              <a:rPr lang="en-US" sz="5400" b="1" cap="none" spc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60000" endA="900" endPos="58000" dir="5400000" sy="-100000" algn="bl" rotWithShape="0"/>
                </a:effectLst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014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indow, building, cat, blind&#10;&#10;Description automatically generated">
            <a:extLst>
              <a:ext uri="{FF2B5EF4-FFF2-40B4-BE49-F238E27FC236}">
                <a16:creationId xmlns:a16="http://schemas.microsoft.com/office/drawing/2014/main" id="{F9436BB5-0691-43DE-9A21-E2591D40F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153" y="340469"/>
            <a:ext cx="5077525" cy="61770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09FE4C-283C-48ED-A1AB-D56C5855E56F}"/>
              </a:ext>
            </a:extLst>
          </p:cNvPr>
          <p:cNvSpPr/>
          <p:nvPr/>
        </p:nvSpPr>
        <p:spPr>
          <a:xfrm>
            <a:off x="380587" y="539835"/>
            <a:ext cx="30715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60000" endA="900" endPos="58000" dir="5400000" sy="-100000" algn="bl" rotWithShape="0"/>
                </a:effectLst>
                <a:latin typeface="Arial Black" panose="020B0A04020102020204" pitchFamily="34" charset="0"/>
              </a:rPr>
              <a:t>5</a:t>
            </a:r>
            <a:r>
              <a:rPr lang="en-US" sz="5400" b="1" cap="none" spc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60000" endA="900" endPos="58000" dir="5400000" sy="-100000" algn="bl" rotWithShape="0"/>
                </a:effectLst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61837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LightSeedRightStep">
      <a:dk1>
        <a:srgbClr val="000000"/>
      </a:dk1>
      <a:lt1>
        <a:srgbClr val="FFFFFF"/>
      </a:lt1>
      <a:dk2>
        <a:srgbClr val="413324"/>
      </a:dk2>
      <a:lt2>
        <a:srgbClr val="E2E7E8"/>
      </a:lt2>
      <a:accent1>
        <a:srgbClr val="C39790"/>
      </a:accent1>
      <a:accent2>
        <a:srgbClr val="B79D7A"/>
      </a:accent2>
      <a:accent3>
        <a:srgbClr val="A6A57E"/>
      </a:accent3>
      <a:accent4>
        <a:srgbClr val="95AB75"/>
      </a:accent4>
      <a:accent5>
        <a:srgbClr val="8BAD83"/>
      </a:accent5>
      <a:accent6>
        <a:srgbClr val="78AF85"/>
      </a:accent6>
      <a:hlink>
        <a:srgbClr val="5A8B94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29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 Black</vt:lpstr>
      <vt:lpstr>Georgia Pro Cond Light</vt:lpstr>
      <vt:lpstr>Speak Pro</vt:lpstr>
      <vt:lpstr>Wingdings 2</vt:lpstr>
      <vt:lpstr>SlateVTI</vt:lpstr>
      <vt:lpstr>Student Pics</vt:lpstr>
      <vt:lpstr>Can you guess the technique that student directors tried to capture in their images?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Pics</dc:title>
  <dc:creator>REMAR, COLLEEN</dc:creator>
  <cp:lastModifiedBy>REMAR, COLLEEN</cp:lastModifiedBy>
  <cp:revision>3</cp:revision>
  <dcterms:created xsi:type="dcterms:W3CDTF">2019-11-18T16:42:27Z</dcterms:created>
  <dcterms:modified xsi:type="dcterms:W3CDTF">2019-11-19T12:10:40Z</dcterms:modified>
</cp:coreProperties>
</file>